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9" r:id="rId4"/>
    <p:sldId id="262" r:id="rId5"/>
    <p:sldId id="263" r:id="rId6"/>
    <p:sldId id="265" r:id="rId7"/>
    <p:sldId id="266" r:id="rId8"/>
    <p:sldId id="267" r:id="rId9"/>
    <p:sldId id="268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6" y="18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a7e331de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a7e331de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a7e331de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a7e331de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a7e331de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a7e331de7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a7e331de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a7e331de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a624639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a624639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a6246393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a6246393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a6246393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a6246393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924a949a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924a949a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jpg"/><Relationship Id="rId4" Type="http://schemas.openxmlformats.org/officeDocument/2006/relationships/hyperlink" Target="http://drive.google.com/file/d/1O7qeL2xnvzxwQvjvjlABUdrtuPPyihis/view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Alumni Video Generator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Kieran Dang, Brian Chaput, Ryan Harang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Foundation for WWU and Alumni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en" dirty="0"/>
              <a:t>Key funding vector for WWU</a:t>
            </a:r>
          </a:p>
          <a:p>
            <a:r>
              <a:rPr lang="en" dirty="0"/>
              <a:t>Supports scholarships, departmental events, other events not covered by government funding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kumimoji="0" lang="en" sz="2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WWU Give Day 2025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dirty="0"/>
          </a:p>
          <a:p>
            <a:pPr marL="285750" indent="-285750">
              <a:buClr>
                <a:srgbClr val="595959"/>
              </a:buClr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CS department generated $13,143 in 2025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One of the largest single-department contributions in terms of total amount and number of donors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22713"/>
            <a:ext cx="8839202" cy="3498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625" y="152400"/>
            <a:ext cx="672275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363" y="152400"/>
            <a:ext cx="791127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title"/>
          </p:nvPr>
        </p:nvSpPr>
        <p:spPr>
          <a:xfrm>
            <a:off x="311700" y="239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54395"/>
              <a:buNone/>
            </a:pPr>
            <a:r>
              <a:rPr lang="en" sz="1820" b="1"/>
              <a:t>Goal of the GUI:</a:t>
            </a:r>
            <a:endParaRPr sz="182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54000"/>
              <a:buNone/>
            </a:pPr>
            <a:r>
              <a:rPr lang="en" sz="1833"/>
              <a:t>Simplify the video generation process and extend the weave programs functionality. </a:t>
            </a:r>
            <a:endParaRPr sz="2253"/>
          </a:p>
        </p:txBody>
      </p:sp>
      <p:sp>
        <p:nvSpPr>
          <p:cNvPr id="106" name="Google Shape;106;p22"/>
          <p:cNvSpPr txBox="1"/>
          <p:nvPr/>
        </p:nvSpPr>
        <p:spPr>
          <a:xfrm>
            <a:off x="311700" y="959250"/>
            <a:ext cx="3654000" cy="3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A key aspect of making unique, custom videos is adding new content to be used.</a:t>
            </a:r>
            <a:endParaRPr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Simplified the process of adding new content to be used in videos.</a:t>
            </a:r>
            <a:endParaRPr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Videos can be uploaded directly to the projects remote storage directory to be used in generating new videos.</a:t>
            </a:r>
            <a:endParaRPr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A configuration file uploads the video clip in the proper format to be used in our program. 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07" name="Google Shape;1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5287" y="3081387"/>
            <a:ext cx="4330513" cy="16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3350" y="1276999"/>
            <a:ext cx="4412449" cy="1524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 b="1"/>
              <a:t>GUI: </a:t>
            </a:r>
            <a:r>
              <a:rPr lang="en" sz="1820"/>
              <a:t>Spreadsheet Selection Interface</a:t>
            </a:r>
            <a:endParaRPr sz="1820"/>
          </a:p>
        </p:txBody>
      </p:sp>
      <p:pic>
        <p:nvPicPr>
          <p:cNvPr id="114" name="Google Shape;1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050" y="2219325"/>
            <a:ext cx="3418174" cy="26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2500" y="2165375"/>
            <a:ext cx="4419599" cy="15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4075" y="3943825"/>
            <a:ext cx="4176451" cy="9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3"/>
          <p:cNvSpPr txBox="1"/>
          <p:nvPr/>
        </p:nvSpPr>
        <p:spPr>
          <a:xfrm>
            <a:off x="300450" y="981500"/>
            <a:ext cx="7010700" cy="9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The GUI provides an interface for selecting a spreadsheet with alumni data.</a:t>
            </a:r>
            <a:endParaRPr sz="1300">
              <a:solidFill>
                <a:schemeClr val="dk2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After selecting a file, a preview window opens and columns are automatically selected.</a:t>
            </a:r>
            <a:endParaRPr sz="1300">
              <a:solidFill>
                <a:schemeClr val="dk2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The user is then prompted to verify and change any columns that are incorrect.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20" b="1"/>
              <a:t>GUI: </a:t>
            </a:r>
            <a:r>
              <a:rPr lang="en" sz="1920"/>
              <a:t>Video Generation Process</a:t>
            </a:r>
            <a:endParaRPr sz="1920"/>
          </a:p>
        </p:txBody>
      </p:sp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57749"/>
            <a:ext cx="4725824" cy="276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2850" y="2364825"/>
            <a:ext cx="3960975" cy="258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4"/>
          <p:cNvSpPr txBox="1"/>
          <p:nvPr/>
        </p:nvSpPr>
        <p:spPr>
          <a:xfrm>
            <a:off x="214900" y="902575"/>
            <a:ext cx="8370300" cy="11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After selecting a spreadsheet, the program will generate videos that are uploaded to the projects remote storage.</a:t>
            </a:r>
            <a:endParaRPr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The videos are built with custom video clips and text chapters based on the year that they graduated.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Updates</a:t>
            </a:r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Updated information on Kaiser Borsari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Added new images and clips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32" name="Google Shape;132;p25" title="kbh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975" y="2083175"/>
            <a:ext cx="3664000" cy="275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 descr="Panning video of Kaiser Borsari hall" title="Kaiserpan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1725" y="2373075"/>
            <a:ext cx="4376301" cy="246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249</Words>
  <Application>Microsoft Office PowerPoint</Application>
  <PresentationFormat>On-screen Show (16:9)</PresentationFormat>
  <Paragraphs>27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Alumni Video Generator</vt:lpstr>
      <vt:lpstr>The Foundation for WWU and Alumni</vt:lpstr>
      <vt:lpstr>PowerPoint Presentation</vt:lpstr>
      <vt:lpstr>PowerPoint Presentation</vt:lpstr>
      <vt:lpstr>PowerPoint Presentation</vt:lpstr>
      <vt:lpstr>Goal of the GUI: Simplify the video generation process and extend the weave programs functionality. </vt:lpstr>
      <vt:lpstr>GUI: Spreadsheet Selection Interface</vt:lpstr>
      <vt:lpstr>GUI: Video Generation Process</vt:lpstr>
      <vt:lpstr>Video Updates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brian chaput</dc:creator>
  <cp:lastModifiedBy>Brian Chaput</cp:lastModifiedBy>
  <cp:revision>1</cp:revision>
  <dcterms:modified xsi:type="dcterms:W3CDTF">2026-01-16T04:26:37Z</dcterms:modified>
</cp:coreProperties>
</file>